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88163" cy="96234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139944" cy="638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2114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740"/>
            <a:ext cx="6524269" cy="6889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09780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cp:lastPrinted>2016-02-28T18:40:07Z</cp:lastPrinted>
  <dcterms:created xsi:type="dcterms:W3CDTF">2016-02-28T18:36:42Z</dcterms:created>
  <dcterms:modified xsi:type="dcterms:W3CDTF">2016-02-28T18:42:47Z</dcterms:modified>
</cp:coreProperties>
</file>